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</p:sldMasterIdLst>
  <p:notesMasterIdLst>
    <p:notesMasterId r:id="rId26"/>
  </p:notesMasterIdLst>
  <p:sldIdLst>
    <p:sldId id="256" r:id="rId2"/>
    <p:sldId id="266" r:id="rId3"/>
    <p:sldId id="279" r:id="rId4"/>
    <p:sldId id="362" r:id="rId5"/>
    <p:sldId id="364" r:id="rId6"/>
    <p:sldId id="365" r:id="rId7"/>
    <p:sldId id="367" r:id="rId8"/>
    <p:sldId id="388" r:id="rId9"/>
    <p:sldId id="363" r:id="rId10"/>
    <p:sldId id="370" r:id="rId11"/>
    <p:sldId id="371" r:id="rId12"/>
    <p:sldId id="372" r:id="rId13"/>
    <p:sldId id="373" r:id="rId14"/>
    <p:sldId id="374" r:id="rId15"/>
    <p:sldId id="375" r:id="rId16"/>
    <p:sldId id="276" r:id="rId17"/>
    <p:sldId id="384" r:id="rId18"/>
    <p:sldId id="380" r:id="rId19"/>
    <p:sldId id="381" r:id="rId20"/>
    <p:sldId id="386" r:id="rId21"/>
    <p:sldId id="383" r:id="rId22"/>
    <p:sldId id="387" r:id="rId23"/>
    <p:sldId id="389" r:id="rId24"/>
    <p:sldId id="360" r:id="rId25"/>
  </p:sldIdLst>
  <p:sldSz cx="9144000" cy="5143500" type="screen16x9"/>
  <p:notesSz cx="6858000" cy="9144000"/>
  <p:embeddedFontLst>
    <p:embeddedFont>
      <p:font typeface="Andika" panose="02000000000000000000" pitchFamily="2" charset="0"/>
      <p:regular r:id="rId27"/>
    </p:embeddedFont>
    <p:embeddedFont>
      <p:font typeface="BeginnersAlphabet" pitchFamily="2" charset="0"/>
      <p:regular r:id="rId28"/>
    </p:embeddedFont>
    <p:embeddedFont>
      <p:font typeface="Inconsolata" panose="020B0604020202020204" charset="0"/>
      <p:regular r:id="rId29"/>
      <p:bold r:id="rId30"/>
    </p:embeddedFont>
    <p:embeddedFont>
      <p:font typeface="Janda Closer To Free" panose="02000503000000020003" pitchFamily="2" charset="0"/>
      <p:regular r:id="rId31"/>
    </p:embeddedFont>
    <p:embeddedFont>
      <p:font typeface="Pangolin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BA6E"/>
    <a:srgbClr val="9B7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A33D7E-F06B-42F3-A109-963771AC782C}">
  <a:tblStyle styleId="{8DA33D7E-F06B-42F3-A109-963771AC78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35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284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774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869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103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41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585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283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481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45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84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022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7576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333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565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571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93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222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664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22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2745450" y="1197750"/>
            <a:ext cx="3434100" cy="27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Janda Closer To Free" panose="02000503000000020003" pitchFamily="2" charset="0"/>
                <a:ea typeface="Janda Closer To Free" panose="02000503000000020003" pitchFamily="2" charset="0"/>
                <a:cs typeface="Janda Closer To Free" panose="02000503000000020003" pitchFamily="2" charset="0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962850" y="876850"/>
            <a:ext cx="495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>
                <a:latin typeface="Janda Closer To Free" panose="02000503000000020003" pitchFamily="2" charset="0"/>
              </a:defRPr>
            </a:lvl1pPr>
            <a:lvl2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2pPr>
            <a:lvl3pPr marL="1371600" lvl="2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3pPr>
            <a:lvl4pPr marL="1828800" lvl="3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4pPr>
            <a:lvl5pPr marL="2286000" lvl="4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5pPr>
            <a:lvl6pPr marL="2743200" lvl="5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6pPr>
            <a:lvl7pPr marL="3200400" lvl="6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7pPr>
            <a:lvl8pPr marL="3657600" lvl="7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8pPr>
            <a:lvl9pPr marL="4114800" lvl="8" indent="-419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866375" y="358375"/>
            <a:ext cx="7567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866375" y="1331673"/>
            <a:ext cx="24393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>
                <a:latin typeface="Janda Closer To Free" panose="02000503000000020003" pitchFamily="2" charset="0"/>
              </a:defRPr>
            </a:lvl1pPr>
            <a:lvl2pPr marL="914400" lvl="1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marL="1371600" lvl="2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marL="1828800" lvl="3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marL="2286000" lvl="4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marL="2743200" lvl="5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marL="3200400" lvl="6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marL="3657600" lvl="7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marL="4114800" lvl="8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>
            <a:endParaRPr dirty="0"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3430687" y="1331673"/>
            <a:ext cx="24393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>
                <a:latin typeface="Janda Closer To Free" panose="02000503000000020003" pitchFamily="2" charset="0"/>
              </a:defRPr>
            </a:lvl1pPr>
            <a:lvl2pPr marL="914400" lvl="1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marL="1371600" lvl="2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marL="1828800" lvl="3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marL="2286000" lvl="4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marL="2743200" lvl="5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marL="3200400" lvl="6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marL="3657600" lvl="7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marL="4114800" lvl="8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body" idx="3"/>
          </p:nvPr>
        </p:nvSpPr>
        <p:spPr>
          <a:xfrm>
            <a:off x="5994999" y="1331673"/>
            <a:ext cx="24393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>
                <a:latin typeface="Janda Closer To Free" panose="02000503000000020003" pitchFamily="2" charset="0"/>
              </a:defRPr>
            </a:lvl1pPr>
            <a:lvl2pPr marL="914400" lvl="1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marL="1371600" lvl="2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marL="1828800" lvl="3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marL="2286000" lvl="4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marL="2743200" lvl="5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marL="3200400" lvl="6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marL="3657600" lvl="7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marL="4114800" lvl="8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postit">
  <p:cSld name="BLANK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_1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 descr="notepad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Janda Closer To Free" panose="02000503000000020003" pitchFamily="2" charset="0"/>
              </a:defRPr>
            </a:lvl1pPr>
            <a:lvl2pPr>
              <a:defRPr>
                <a:latin typeface="Janda Closer To Free" panose="02000503000000020003" pitchFamily="2" charset="0"/>
              </a:defRPr>
            </a:lvl2pPr>
            <a:lvl3pPr>
              <a:defRPr>
                <a:latin typeface="Janda Closer To Free" panose="02000503000000020003" pitchFamily="2" charset="0"/>
              </a:defRPr>
            </a:lvl3pPr>
            <a:lvl4pPr>
              <a:defRPr>
                <a:latin typeface="Janda Closer To Free" panose="02000503000000020003" pitchFamily="2" charset="0"/>
              </a:defRPr>
            </a:lvl4pPr>
            <a:lvl5pPr>
              <a:defRPr>
                <a:latin typeface="Janda Closer To Free" panose="0200050300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1DC4BCFB-CEDF-4640-9473-EF74833F2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25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20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66375" y="358385"/>
            <a:ext cx="562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66375" y="1304543"/>
            <a:ext cx="5626200" cy="30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lvl="1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L="1371600" lvl="2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L="1828800" lvl="3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L="2286000" lvl="4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L="2743200" lvl="5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L="3200400" lvl="6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L="3657600" lvl="7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L="4114800" lvl="8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9" r:id="rId4"/>
    <p:sldLayoutId id="2147483661" r:id="rId5"/>
    <p:sldLayoutId id="2147483664" r:id="rId6"/>
    <p:sldLayoutId id="2147483667" r:id="rId7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Janda Closer To Free" panose="02000503000000020003" pitchFamily="2" charset="0"/>
          <a:ea typeface="Janda Closer To Free" panose="02000503000000020003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24.JPG"/><Relationship Id="rId5" Type="http://schemas.openxmlformats.org/officeDocument/2006/relationships/tags" Target="../tags/tag11.xml"/><Relationship Id="rId10" Type="http://schemas.openxmlformats.org/officeDocument/2006/relationships/notesSlide" Target="../notesSlides/notesSlide19.xml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29.JPG"/><Relationship Id="rId18" Type="http://schemas.openxmlformats.org/officeDocument/2006/relationships/hyperlink" Target="https://www.facebook.com/myteachingcupboard/" TargetMode="External"/><Relationship Id="rId26" Type="http://schemas.openxmlformats.org/officeDocument/2006/relationships/image" Target="../media/image35.png"/><Relationship Id="rId3" Type="http://schemas.openxmlformats.org/officeDocument/2006/relationships/tags" Target="../tags/tag17.xml"/><Relationship Id="rId21" Type="http://schemas.openxmlformats.org/officeDocument/2006/relationships/image" Target="../media/image33.png"/><Relationship Id="rId7" Type="http://schemas.openxmlformats.org/officeDocument/2006/relationships/tags" Target="../tags/tag21.xml"/><Relationship Id="rId12" Type="http://schemas.openxmlformats.org/officeDocument/2006/relationships/notesSlide" Target="../notesSlides/notesSlide24.xml"/><Relationship Id="rId17" Type="http://schemas.openxmlformats.org/officeDocument/2006/relationships/image" Target="../media/image31.png"/><Relationship Id="rId25" Type="http://schemas.openxmlformats.org/officeDocument/2006/relationships/hyperlink" Target="https://www.teacherspayteachers.com/Store/Educlips" TargetMode="External"/><Relationship Id="rId2" Type="http://schemas.openxmlformats.org/officeDocument/2006/relationships/tags" Target="../tags/tag16.xml"/><Relationship Id="rId16" Type="http://schemas.openxmlformats.org/officeDocument/2006/relationships/hyperlink" Target="https://www.instagram.com/myteachingcupboard/" TargetMode="External"/><Relationship Id="rId20" Type="http://schemas.openxmlformats.org/officeDocument/2006/relationships/hyperlink" Target="https://au.pinterest.com/jammac40/" TargetMode="External"/><Relationship Id="rId29" Type="http://schemas.openxmlformats.org/officeDocument/2006/relationships/hyperlink" Target="https://www.myteachingcupboard.com/store/10-acara-foundation-level-weather-powerpoint-lessons" TargetMode="Externa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slideLayout" Target="../slideLayouts/slideLayout6.xml"/><Relationship Id="rId24" Type="http://schemas.openxmlformats.org/officeDocument/2006/relationships/image" Target="../media/image34.png"/><Relationship Id="rId5" Type="http://schemas.openxmlformats.org/officeDocument/2006/relationships/tags" Target="../tags/tag19.xml"/><Relationship Id="rId15" Type="http://schemas.openxmlformats.org/officeDocument/2006/relationships/image" Target="../media/image30.png"/><Relationship Id="rId23" Type="http://schemas.openxmlformats.org/officeDocument/2006/relationships/hyperlink" Target="http://www.kimberlygeswein.com/" TargetMode="External"/><Relationship Id="rId28" Type="http://schemas.openxmlformats.org/officeDocument/2006/relationships/image" Target="../media/image36.png"/><Relationship Id="rId10" Type="http://schemas.openxmlformats.org/officeDocument/2006/relationships/tags" Target="../tags/tag24.xml"/><Relationship Id="rId19" Type="http://schemas.openxmlformats.org/officeDocument/2006/relationships/image" Target="../media/image32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hyperlink" Target="https://www.teacherspayteachers.com/Store/Krista-Wallden-Creative-Clips" TargetMode="External"/><Relationship Id="rId22" Type="http://schemas.openxmlformats.org/officeDocument/2006/relationships/hyperlink" Target="https://www.myteachingcupboard.com/" TargetMode="External"/><Relationship Id="rId27" Type="http://schemas.openxmlformats.org/officeDocument/2006/relationships/hyperlink" Target="https://www.teacherspayteachers.com/Store/Rainbow-Sprinkle-Studio-Sasha-Mitten" TargetMode="External"/><Relationship Id="rId30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436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0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573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763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032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33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437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398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1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BE8939-B9A4-461D-9C85-483A50E40AC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74295" y="1339516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sunny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49031D-7C2D-4D71-978F-91B23F001C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15389" y="1339515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snowy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404091-D6BA-450A-A53A-A7ED5F462A5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756483" y="1339514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rainy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2B3753-D14F-43CD-95EA-1A85C829577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97577" y="1339514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cloudy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16DA10-8B3E-4E69-9ECA-87D411D72D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74295" y="2883429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stormy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5667CE-C689-4260-A2E7-1816D088B28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815389" y="2883429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partly cloudy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3F6650-339D-4E10-9A7E-871674FDEC9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756483" y="2883429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foggy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B28E2E-56CB-42BC-91C3-01D5C425DAC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697577" y="2891171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windy</a:t>
            </a:r>
          </a:p>
        </p:txBody>
      </p:sp>
    </p:spTree>
    <p:extLst>
      <p:ext uri="{BB962C8B-B14F-4D97-AF65-F5344CB8AC3E}">
        <p14:creationId xmlns:p14="http://schemas.microsoft.com/office/powerpoint/2010/main" val="352212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92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372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90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24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&#10;&#10;Description automatically generated">
            <a:hlinkClick r:id="rId14"/>
            <a:extLst>
              <a:ext uri="{FF2B5EF4-FFF2-40B4-BE49-F238E27FC236}">
                <a16:creationId xmlns:a16="http://schemas.microsoft.com/office/drawing/2014/main" id="{F2FD31BE-1723-4E6C-BBE5-F7DB5A06D6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06877" y="4153817"/>
            <a:ext cx="460040" cy="468040"/>
          </a:xfrm>
          <a:prstGeom prst="rect">
            <a:avLst/>
          </a:prstGeom>
        </p:spPr>
      </p:pic>
      <p:pic>
        <p:nvPicPr>
          <p:cNvPr id="2053" name="Picture 5">
            <a:hlinkClick r:id="rId16"/>
            <a:extLst>
              <a:ext uri="{FF2B5EF4-FFF2-40B4-BE49-F238E27FC236}">
                <a16:creationId xmlns:a16="http://schemas.microsoft.com/office/drawing/2014/main" id="{FFB8BEE8-DFC6-4F11-9535-59D2AB981C2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373" y="2353725"/>
            <a:ext cx="629780" cy="62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18"/>
            <a:extLst>
              <a:ext uri="{FF2B5EF4-FFF2-40B4-BE49-F238E27FC236}">
                <a16:creationId xmlns:a16="http://schemas.microsoft.com/office/drawing/2014/main" id="{BB3829B3-D847-46E3-B40D-402FF4BCD0F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18" y="2353725"/>
            <a:ext cx="640409" cy="64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20"/>
            <a:extLst>
              <a:ext uri="{FF2B5EF4-FFF2-40B4-BE49-F238E27FC236}">
                <a16:creationId xmlns:a16="http://schemas.microsoft.com/office/drawing/2014/main" id="{DE181F01-870A-49AA-9DF9-B48BAD3D929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52" y="2353725"/>
            <a:ext cx="636867" cy="63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F295D3DB-5386-4928-B384-C3DCB5BBA52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72719" y="2070521"/>
            <a:ext cx="2700921" cy="32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sng" strike="noStrike" cap="none" normalizeH="0" baseline="0" dirty="0">
                <a:ln>
                  <a:noFill/>
                </a:ln>
                <a:solidFill>
                  <a:srgbClr val="085296"/>
                </a:solidFill>
                <a:effectLst/>
                <a:latin typeface="Andika" panose="02000000000000000000" pitchFamily="2" charset="0"/>
                <a:hlinkClick r:id="rId22"/>
              </a:rPr>
              <a:t>www.myteachingcupboard.com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63" name="Picture 15" descr="Image result for kg fonts logo">
            <a:hlinkClick r:id="rId23"/>
            <a:extLst>
              <a:ext uri="{FF2B5EF4-FFF2-40B4-BE49-F238E27FC236}">
                <a16:creationId xmlns:a16="http://schemas.microsoft.com/office/drawing/2014/main" id="{AA460D48-CF21-4994-9104-EF77CE3387B4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42" y="3494061"/>
            <a:ext cx="536826" cy="53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light&#10;&#10;Description automatically generated">
            <a:hlinkClick r:id="rId25"/>
            <a:extLst>
              <a:ext uri="{FF2B5EF4-FFF2-40B4-BE49-F238E27FC236}">
                <a16:creationId xmlns:a16="http://schemas.microsoft.com/office/drawing/2014/main" id="{5367EE34-E5E6-4FE5-BF90-DD4FE91D5BC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886590" y="4119536"/>
            <a:ext cx="537498" cy="536602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hlinkClick r:id="rId27"/>
            <a:extLst>
              <a:ext uri="{FF2B5EF4-FFF2-40B4-BE49-F238E27FC236}">
                <a16:creationId xmlns:a16="http://schemas.microsoft.com/office/drawing/2014/main" id="{F27B377C-5E11-4E8F-AFD3-3F7A1E1C3C3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230091" y="3498319"/>
            <a:ext cx="536826" cy="536602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07F2BB5E-F798-4154-B9CC-33E20C867928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80963" y="3403586"/>
            <a:ext cx="2691756" cy="98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9DBA6E"/>
                </a:solidFill>
                <a:effectLst/>
                <a:latin typeface="Covered By Your Grace" charset="0"/>
              </a:rPr>
              <a:t>If you </a:t>
            </a:r>
            <a:r>
              <a:rPr lang="en-US" altLang="en-US" sz="1800" dirty="0">
                <a:solidFill>
                  <a:srgbClr val="9DBA6E"/>
                </a:solidFill>
                <a:latin typeface="Covered By Your Grace" charset="0"/>
              </a:rPr>
              <a:t>found this PowerPoint lesson useful, you might like the other lessons for this unit </a:t>
            </a:r>
            <a:r>
              <a:rPr lang="en-US" altLang="en-US" sz="1800" dirty="0">
                <a:solidFill>
                  <a:srgbClr val="9DBA6E"/>
                </a:solidFill>
                <a:latin typeface="Covered By Your Grace" charset="0"/>
                <a:hlinkClick r:id="rId29"/>
              </a:rPr>
              <a:t>HERE</a:t>
            </a:r>
            <a:r>
              <a:rPr lang="en-US" altLang="en-US" sz="1800" dirty="0">
                <a:solidFill>
                  <a:srgbClr val="9DBA6E"/>
                </a:solidFill>
                <a:latin typeface="Covered By Your Grace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9DBA6E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17" descr="A screenshot of a cell phone&#10;&#10;Description automatically generated">
            <a:hlinkClick r:id="rId29"/>
            <a:extLst>
              <a:ext uri="{FF2B5EF4-FFF2-40B4-BE49-F238E27FC236}">
                <a16:creationId xmlns:a16="http://schemas.microsoft.com/office/drawing/2014/main" id="{265DA43E-81E9-4EA0-845C-5984A8EF28B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5834009" y="3220573"/>
            <a:ext cx="1740137" cy="17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03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53B3606-473F-4679-B4DD-76597751084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7937" y="1443789"/>
            <a:ext cx="580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BeginnersAlphabet" pitchFamily="2" charset="0"/>
              </a:rPr>
              <a:t>The weather is..</a:t>
            </a:r>
          </a:p>
        </p:txBody>
      </p:sp>
    </p:spTree>
    <p:extLst>
      <p:ext uri="{BB962C8B-B14F-4D97-AF65-F5344CB8AC3E}">
        <p14:creationId xmlns:p14="http://schemas.microsoft.com/office/powerpoint/2010/main" val="3710575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DC781D6-7F80-44AF-8471-FB26CBC3D9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98286" y="1357086"/>
            <a:ext cx="1509485" cy="1436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C1785D3-B25B-4620-86C5-299644B9148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92411" y="1097219"/>
            <a:ext cx="1845578" cy="15859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F686E6-EBAC-440B-8339-1FD6DFD81DD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03095" y="2978092"/>
            <a:ext cx="1409351" cy="1436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C2081D-69B0-4E04-A5E0-AA7A810FE02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347207" y="1357086"/>
            <a:ext cx="1166070" cy="2342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7ACB5C2-F5EE-4D6A-96C4-DA385D72860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31392" y="2683204"/>
            <a:ext cx="2197915" cy="1842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80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54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930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2286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  <p:tag name="FORM" val="true"/>
  <p:tag name="MULTILINE" val="true"/>
  <p:tag name="FORMCOPY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Jaqu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37</Words>
  <Application>Microsoft Office PowerPoint</Application>
  <PresentationFormat>On-screen Show (16:9)</PresentationFormat>
  <Paragraphs>11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Pangolin</vt:lpstr>
      <vt:lpstr>Andika</vt:lpstr>
      <vt:lpstr>Janda Closer To Free</vt:lpstr>
      <vt:lpstr>Covered By Your Grace</vt:lpstr>
      <vt:lpstr>Arial</vt:lpstr>
      <vt:lpstr>BeginnersAlphabet</vt:lpstr>
      <vt:lpstr>Inconsolata</vt:lpstr>
      <vt:lpstr>Jaques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Janelle</dc:creator>
  <cp:lastModifiedBy>Janelle McArdle</cp:lastModifiedBy>
  <cp:revision>74</cp:revision>
  <dcterms:modified xsi:type="dcterms:W3CDTF">2020-07-13T02:38:15Z</dcterms:modified>
</cp:coreProperties>
</file>